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Roboto Bold" charset="1" panose="02000000000000000000"/>
      <p:regular r:id="rId12"/>
    </p:embeddedFont>
    <p:embeddedFont>
      <p:font typeface="Canva Sans" charset="1" panose="020B0503030501040103"/>
      <p:regular r:id="rId13"/>
    </p:embeddedFont>
    <p:embeddedFont>
      <p:font typeface="Canva Sans Bold" charset="1" panose="020B0803030501040103"/>
      <p:regular r:id="rId14"/>
    </p:embeddedFont>
    <p:embeddedFont>
      <p:font typeface="Canva Sans Italics" charset="1" panose="020B0503030501040103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10920713" y="2271243"/>
            <a:ext cx="10877742" cy="5754326"/>
          </a:xfrm>
          <a:custGeom>
            <a:avLst/>
            <a:gdLst/>
            <a:ahLst/>
            <a:cxnLst/>
            <a:rect r="r" b="b" t="t" l="l"/>
            <a:pathLst>
              <a:path h="5754326" w="10877742">
                <a:moveTo>
                  <a:pt x="0" y="0"/>
                </a:moveTo>
                <a:lnTo>
                  <a:pt x="10877742" y="0"/>
                </a:lnTo>
                <a:lnTo>
                  <a:pt x="10877742" y="5754326"/>
                </a:lnTo>
                <a:lnTo>
                  <a:pt x="0" y="5754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154988"/>
            <a:ext cx="18288000" cy="6132012"/>
          </a:xfrm>
          <a:custGeom>
            <a:avLst/>
            <a:gdLst/>
            <a:ahLst/>
            <a:cxnLst/>
            <a:rect r="r" b="b" t="t" l="l"/>
            <a:pathLst>
              <a:path h="6132012" w="18288000">
                <a:moveTo>
                  <a:pt x="0" y="0"/>
                </a:moveTo>
                <a:lnTo>
                  <a:pt x="18288000" y="0"/>
                </a:lnTo>
                <a:lnTo>
                  <a:pt x="18288000" y="6132012"/>
                </a:lnTo>
                <a:lnTo>
                  <a:pt x="0" y="61320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3" t="-390" r="-92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850840" y="0"/>
            <a:ext cx="8713725" cy="10289235"/>
            <a:chOff x="0" y="0"/>
            <a:chExt cx="21042033" cy="24846598"/>
          </a:xfrm>
        </p:grpSpPr>
        <p:sp>
          <p:nvSpPr>
            <p:cNvPr name="Freeform 3" id="3"/>
            <p:cNvSpPr/>
            <p:nvPr/>
          </p:nvSpPr>
          <p:spPr>
            <a:xfrm flipH="false" flipV="true" rot="0">
              <a:off x="0" y="0"/>
              <a:ext cx="21041995" cy="24846662"/>
            </a:xfrm>
            <a:custGeom>
              <a:avLst/>
              <a:gdLst/>
              <a:ahLst/>
              <a:cxnLst/>
              <a:rect r="r" b="b" t="t" l="l"/>
              <a:pathLst>
                <a:path h="24846662" w="21041995">
                  <a:moveTo>
                    <a:pt x="0" y="24846662"/>
                  </a:moveTo>
                  <a:lnTo>
                    <a:pt x="0" y="0"/>
                  </a:lnTo>
                  <a:lnTo>
                    <a:pt x="21008848" y="0"/>
                  </a:lnTo>
                  <a:cubicBezTo>
                    <a:pt x="21008848" y="0"/>
                    <a:pt x="21040344" y="246380"/>
                    <a:pt x="21041995" y="705104"/>
                  </a:cubicBezTo>
                  <a:lnTo>
                    <a:pt x="21041995" y="781558"/>
                  </a:lnTo>
                  <a:cubicBezTo>
                    <a:pt x="21035772" y="2530348"/>
                    <a:pt x="20592162" y="7054723"/>
                    <a:pt x="16774033" y="12725273"/>
                  </a:cubicBezTo>
                  <a:cubicBezTo>
                    <a:pt x="11671681" y="20302856"/>
                    <a:pt x="12586843" y="24846662"/>
                    <a:pt x="12586843" y="24846662"/>
                  </a:cubicBezTo>
                  <a:close/>
                </a:path>
              </a:pathLst>
            </a:custGeom>
            <a:blipFill>
              <a:blip r:embed="rId2"/>
              <a:stretch>
                <a:fillRect l="-17357" t="0" r="-59708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7843836" y="2326926"/>
            <a:ext cx="9077872" cy="953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002"/>
              </a:lnSpc>
            </a:pPr>
            <a:r>
              <a:rPr lang="en-US" b="true" sz="7219">
                <a:solidFill>
                  <a:srgbClr val="272C57"/>
                </a:solidFill>
                <a:latin typeface="Roboto Bold"/>
                <a:ea typeface="Roboto Bold"/>
                <a:cs typeface="Roboto Bold"/>
                <a:sym typeface="Roboto Bold"/>
              </a:rPr>
              <a:t>Qui Sommes-Nous 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423889" y="3757364"/>
            <a:ext cx="8497818" cy="4601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95"/>
              </a:lnSpc>
            </a:pPr>
            <a:r>
              <a:rPr lang="en-US" sz="2925" spc="-125">
                <a:solidFill>
                  <a:srgbClr val="051D64"/>
                </a:solidFill>
                <a:latin typeface="Canva Sans"/>
                <a:ea typeface="Canva Sans"/>
                <a:cs typeface="Canva Sans"/>
                <a:sym typeface="Canva Sans"/>
              </a:rPr>
              <a:t>Experts en gestion de patrimoine, nous offrons des conseils sur mesure pour optimiser votre avenir financier, depuis 2001.</a:t>
            </a:r>
          </a:p>
          <a:p>
            <a:pPr algn="just">
              <a:lnSpc>
                <a:spcPts val="4095"/>
              </a:lnSpc>
            </a:pPr>
          </a:p>
          <a:p>
            <a:pPr algn="just">
              <a:lnSpc>
                <a:spcPts val="4095"/>
              </a:lnSpc>
            </a:pPr>
            <a:r>
              <a:rPr lang="en-US" sz="2925" spc="-125">
                <a:solidFill>
                  <a:srgbClr val="051D64"/>
                </a:solidFill>
                <a:latin typeface="Canva Sans"/>
                <a:ea typeface="Canva Sans"/>
                <a:cs typeface="Canva Sans"/>
                <a:sym typeface="Canva Sans"/>
              </a:rPr>
              <a:t>Avec plus de 24 ans d'expérience, nous nous sommes positionnés comme la société leader dans le Sud-Ouest de la France en matière de conseil en gestion de patrimoine.</a:t>
            </a:r>
          </a:p>
          <a:p>
            <a:pPr algn="just">
              <a:lnSpc>
                <a:spcPts val="4095"/>
              </a:lnSpc>
              <a:spcBef>
                <a:spcPct val="0"/>
              </a:spcBef>
            </a:pPr>
          </a:p>
        </p:txBody>
      </p:sp>
      <p:sp>
        <p:nvSpPr>
          <p:cNvPr name="Freeform 6" id="6"/>
          <p:cNvSpPr/>
          <p:nvPr/>
        </p:nvSpPr>
        <p:spPr>
          <a:xfrm flipH="true" flipV="true" rot="-5400000">
            <a:off x="-3788975" y="2267455"/>
            <a:ext cx="10877742" cy="5754326"/>
          </a:xfrm>
          <a:custGeom>
            <a:avLst/>
            <a:gdLst/>
            <a:ahLst/>
            <a:cxnLst/>
            <a:rect r="r" b="b" t="t" l="l"/>
            <a:pathLst>
              <a:path h="5754326" w="10877742">
                <a:moveTo>
                  <a:pt x="10877742" y="5754325"/>
                </a:moveTo>
                <a:lnTo>
                  <a:pt x="0" y="5754325"/>
                </a:lnTo>
                <a:lnTo>
                  <a:pt x="0" y="0"/>
                </a:lnTo>
                <a:lnTo>
                  <a:pt x="10877742" y="0"/>
                </a:lnTo>
                <a:lnTo>
                  <a:pt x="10877742" y="575432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0915" y="3278764"/>
            <a:ext cx="1076748" cy="107674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B0C1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0980" y="1217319"/>
            <a:ext cx="1716618" cy="171661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20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410198" y="-246727"/>
            <a:ext cx="2322355" cy="232235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" cap="sq">
              <a:solidFill>
                <a:srgbClr val="BB0C19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605064" y="3142327"/>
            <a:ext cx="9077872" cy="953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2"/>
              </a:lnSpc>
            </a:pPr>
            <a:r>
              <a:rPr lang="en-US" b="true" sz="7219">
                <a:solidFill>
                  <a:srgbClr val="272C57"/>
                </a:solidFill>
                <a:latin typeface="Roboto Bold"/>
                <a:ea typeface="Roboto Bold"/>
                <a:cs typeface="Roboto Bold"/>
                <a:sym typeface="Roboto Bold"/>
              </a:rPr>
              <a:t>Notre Mission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515660" y="4664296"/>
            <a:ext cx="7256680" cy="3059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95"/>
              </a:lnSpc>
            </a:pPr>
            <a:r>
              <a:rPr lang="en-US" sz="2925" spc="-125">
                <a:solidFill>
                  <a:srgbClr val="272C57"/>
                </a:solidFill>
                <a:latin typeface="Canva Sans"/>
                <a:ea typeface="Canva Sans"/>
                <a:cs typeface="Canva Sans"/>
                <a:sym typeface="Canva Sans"/>
              </a:rPr>
              <a:t>Notre mission est de vous aider à atteindre vos objectifs financiers grâce à une expertise personnalisée, des stratégies innovantes et un accompagnement sur mesure tout au long de votre parcours.</a:t>
            </a:r>
          </a:p>
          <a:p>
            <a:pPr algn="just">
              <a:lnSpc>
                <a:spcPts val="4095"/>
              </a:lnSpc>
              <a:spcBef>
                <a:spcPct val="0"/>
              </a:spcBef>
            </a:pPr>
          </a:p>
        </p:txBody>
      </p:sp>
      <p:sp>
        <p:nvSpPr>
          <p:cNvPr name="Freeform 13" id="13"/>
          <p:cNvSpPr/>
          <p:nvPr/>
        </p:nvSpPr>
        <p:spPr>
          <a:xfrm flipH="false" flipV="false" rot="-5400000">
            <a:off x="10920713" y="2271243"/>
            <a:ext cx="10877742" cy="5754326"/>
          </a:xfrm>
          <a:custGeom>
            <a:avLst/>
            <a:gdLst/>
            <a:ahLst/>
            <a:cxnLst/>
            <a:rect r="r" b="b" t="t" l="l"/>
            <a:pathLst>
              <a:path h="5754326" w="10877742">
                <a:moveTo>
                  <a:pt x="0" y="0"/>
                </a:moveTo>
                <a:lnTo>
                  <a:pt x="10877742" y="0"/>
                </a:lnTo>
                <a:lnTo>
                  <a:pt x="10877742" y="5754326"/>
                </a:lnTo>
                <a:lnTo>
                  <a:pt x="0" y="5754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84485" y="2175873"/>
            <a:ext cx="9077872" cy="1995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96"/>
              </a:lnSpc>
            </a:pPr>
            <a:r>
              <a:rPr lang="en-US" sz="7219" b="true">
                <a:solidFill>
                  <a:srgbClr val="272C57"/>
                </a:solidFill>
                <a:latin typeface="Roboto Bold"/>
                <a:ea typeface="Roboto Bold"/>
                <a:cs typeface="Roboto Bold"/>
                <a:sym typeface="Roboto Bold"/>
              </a:rPr>
              <a:t>Pourquoi Nous Choisir 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484485" y="4915883"/>
            <a:ext cx="7256680" cy="2030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95"/>
              </a:lnSpc>
              <a:spcBef>
                <a:spcPct val="0"/>
              </a:spcBef>
            </a:pPr>
            <a:r>
              <a:rPr lang="en-US" sz="2925" spc="-125">
                <a:solidFill>
                  <a:srgbClr val="272C57"/>
                </a:solidFill>
                <a:latin typeface="Canva Sans"/>
                <a:ea typeface="Canva Sans"/>
                <a:cs typeface="Canva Sans"/>
                <a:sym typeface="Canva Sans"/>
              </a:rPr>
              <a:t>Ces trois éléments clés font de nous le choix idéal pour gérer votre patrimoine et vous aider à atteindre vos objectifs financiers en toute confiance.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144000" y="2389838"/>
            <a:ext cx="2864548" cy="2864548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20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470422" y="3515389"/>
            <a:ext cx="2211704" cy="402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9"/>
              </a:lnSpc>
              <a:spcBef>
                <a:spcPct val="0"/>
              </a:spcBef>
            </a:pPr>
            <a:r>
              <a:rPr lang="en-US" b="true" sz="2385" spc="-102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EXPERTISE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2423430" y="2830898"/>
            <a:ext cx="2864548" cy="286454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B0C1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2586641" y="3956449"/>
            <a:ext cx="2538126" cy="402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39"/>
              </a:lnSpc>
              <a:spcBef>
                <a:spcPct val="0"/>
              </a:spcBef>
            </a:pPr>
            <a:r>
              <a:rPr lang="en-US" b="true" sz="2385" spc="-102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INNOVATION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3100095" y="5030647"/>
            <a:ext cx="2864548" cy="2864548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BB0C19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3263306" y="6156199"/>
            <a:ext cx="2538126" cy="354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44"/>
              </a:lnSpc>
              <a:spcBef>
                <a:spcPct val="0"/>
              </a:spcBef>
            </a:pPr>
            <a:r>
              <a:rPr lang="en-US" b="true" sz="2032" spc="-87">
                <a:solidFill>
                  <a:srgbClr val="272C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PERSONNALISATION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562356" y="1313089"/>
            <a:ext cx="1076748" cy="1076748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B0C19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1100730" y="5695446"/>
            <a:ext cx="1716618" cy="1716618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20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5287978" y="6946341"/>
            <a:ext cx="948854" cy="948854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BB0C19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-5400000">
            <a:off x="10920713" y="2271243"/>
            <a:ext cx="10877742" cy="5754326"/>
          </a:xfrm>
          <a:custGeom>
            <a:avLst/>
            <a:gdLst/>
            <a:ahLst/>
            <a:cxnLst/>
            <a:rect r="r" b="b" t="t" l="l"/>
            <a:pathLst>
              <a:path h="5754326" w="10877742">
                <a:moveTo>
                  <a:pt x="0" y="0"/>
                </a:moveTo>
                <a:lnTo>
                  <a:pt x="10877742" y="0"/>
                </a:lnTo>
                <a:lnTo>
                  <a:pt x="10877742" y="5754326"/>
                </a:lnTo>
                <a:lnTo>
                  <a:pt x="0" y="5754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2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83262" y="3466549"/>
            <a:ext cx="2137559" cy="1624545"/>
          </a:xfrm>
          <a:custGeom>
            <a:avLst/>
            <a:gdLst/>
            <a:ahLst/>
            <a:cxnLst/>
            <a:rect r="r" b="b" t="t" l="l"/>
            <a:pathLst>
              <a:path h="1624545" w="2137559">
                <a:moveTo>
                  <a:pt x="0" y="0"/>
                </a:moveTo>
                <a:lnTo>
                  <a:pt x="2137559" y="0"/>
                </a:lnTo>
                <a:lnTo>
                  <a:pt x="2137559" y="1624544"/>
                </a:lnTo>
                <a:lnTo>
                  <a:pt x="0" y="16245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906734" y="7121041"/>
            <a:ext cx="2070930" cy="1615325"/>
          </a:xfrm>
          <a:custGeom>
            <a:avLst/>
            <a:gdLst/>
            <a:ahLst/>
            <a:cxnLst/>
            <a:rect r="r" b="b" t="t" l="l"/>
            <a:pathLst>
              <a:path h="1615325" w="2070930">
                <a:moveTo>
                  <a:pt x="0" y="0"/>
                </a:moveTo>
                <a:lnTo>
                  <a:pt x="2070930" y="0"/>
                </a:lnTo>
                <a:lnTo>
                  <a:pt x="2070930" y="1615325"/>
                </a:lnTo>
                <a:lnTo>
                  <a:pt x="0" y="1615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605064" y="1446020"/>
            <a:ext cx="9077872" cy="2268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52"/>
              </a:lnSpc>
            </a:pPr>
            <a:r>
              <a:rPr lang="en-US" b="true" sz="721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Témoignages de Clients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515660" y="4744798"/>
            <a:ext cx="7256680" cy="2545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95"/>
              </a:lnSpc>
              <a:spcBef>
                <a:spcPct val="0"/>
              </a:spcBef>
            </a:pPr>
            <a:r>
              <a:rPr lang="en-US" sz="2925" i="true" spc="-125">
                <a:solidFill>
                  <a:srgbClr val="FFFFFF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Grâce à Tempo j'ai atteint mes objectifs financiers plus rapidement que je ne l'avais imaginé. Leur expertise et leur accompagnement personnalisé sont inégalables.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515660" y="7661088"/>
            <a:ext cx="7256680" cy="487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095"/>
              </a:lnSpc>
              <a:spcBef>
                <a:spcPct val="0"/>
              </a:spcBef>
            </a:pPr>
            <a:r>
              <a:rPr lang="en-US" b="true" sz="2925" spc="-125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 Théo Fauret</a:t>
            </a:r>
          </a:p>
        </p:txBody>
      </p:sp>
    </p:spTree>
  </p:cSld>
  <p:clrMapOvr>
    <a:masterClrMapping/>
  </p:clrMapOvr>
  <p:transition spd="slow">
    <p:push dir="l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309260" y="4191864"/>
            <a:ext cx="9669480" cy="759291"/>
            <a:chOff x="0" y="0"/>
            <a:chExt cx="5175457" cy="406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75457" cy="406400"/>
            </a:xfrm>
            <a:custGeom>
              <a:avLst/>
              <a:gdLst/>
              <a:ahLst/>
              <a:cxnLst/>
              <a:rect r="r" b="b" t="t" l="l"/>
              <a:pathLst>
                <a:path h="406400" w="5175457">
                  <a:moveTo>
                    <a:pt x="4972257" y="0"/>
                  </a:moveTo>
                  <a:cubicBezTo>
                    <a:pt x="5084481" y="0"/>
                    <a:pt x="5175457" y="90976"/>
                    <a:pt x="5175457" y="203200"/>
                  </a:cubicBezTo>
                  <a:cubicBezTo>
                    <a:pt x="5175457" y="315424"/>
                    <a:pt x="5084481" y="406400"/>
                    <a:pt x="497225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20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175457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4910833" y="5579805"/>
            <a:ext cx="509417" cy="509417"/>
          </a:xfrm>
          <a:custGeom>
            <a:avLst/>
            <a:gdLst/>
            <a:ahLst/>
            <a:cxnLst/>
            <a:rect r="r" b="b" t="t" l="l"/>
            <a:pathLst>
              <a:path h="509417" w="509417">
                <a:moveTo>
                  <a:pt x="0" y="0"/>
                </a:moveTo>
                <a:lnTo>
                  <a:pt x="509416" y="0"/>
                </a:lnTo>
                <a:lnTo>
                  <a:pt x="509416" y="509417"/>
                </a:lnTo>
                <a:lnTo>
                  <a:pt x="0" y="5094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910833" y="6558156"/>
            <a:ext cx="558894" cy="558894"/>
          </a:xfrm>
          <a:custGeom>
            <a:avLst/>
            <a:gdLst/>
            <a:ahLst/>
            <a:cxnLst/>
            <a:rect r="r" b="b" t="t" l="l"/>
            <a:pathLst>
              <a:path h="558894" w="558894">
                <a:moveTo>
                  <a:pt x="0" y="0"/>
                </a:moveTo>
                <a:lnTo>
                  <a:pt x="558894" y="0"/>
                </a:lnTo>
                <a:lnTo>
                  <a:pt x="558894" y="558894"/>
                </a:lnTo>
                <a:lnTo>
                  <a:pt x="0" y="5588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977975" y="7526889"/>
            <a:ext cx="668857" cy="66885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B0C1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779237" y="6246355"/>
            <a:ext cx="1066333" cy="1066333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203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057934" y="5336916"/>
            <a:ext cx="1442606" cy="1442606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" cap="sq">
              <a:solidFill>
                <a:srgbClr val="BB0C19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4979638" y="7583775"/>
            <a:ext cx="440612" cy="629445"/>
          </a:xfrm>
          <a:custGeom>
            <a:avLst/>
            <a:gdLst/>
            <a:ahLst/>
            <a:cxnLst/>
            <a:rect r="r" b="b" t="t" l="l"/>
            <a:pathLst>
              <a:path h="629445" w="440612">
                <a:moveTo>
                  <a:pt x="0" y="0"/>
                </a:moveTo>
                <a:lnTo>
                  <a:pt x="440611" y="0"/>
                </a:lnTo>
                <a:lnTo>
                  <a:pt x="440611" y="629445"/>
                </a:lnTo>
                <a:lnTo>
                  <a:pt x="0" y="6294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4700232" y="1891923"/>
            <a:ext cx="8887537" cy="953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2"/>
              </a:lnSpc>
            </a:pPr>
            <a:r>
              <a:rPr lang="en-US" b="true" sz="7219">
                <a:solidFill>
                  <a:srgbClr val="272C57"/>
                </a:solidFill>
                <a:latin typeface="Roboto Bold"/>
                <a:ea typeface="Roboto Bold"/>
                <a:cs typeface="Roboto Bold"/>
                <a:sym typeface="Roboto Bold"/>
              </a:rPr>
              <a:t>CONTACTEZ-NOUS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742465" y="4303893"/>
            <a:ext cx="8803071" cy="487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95"/>
              </a:lnSpc>
              <a:spcBef>
                <a:spcPct val="0"/>
              </a:spcBef>
            </a:pPr>
            <a:r>
              <a:rPr lang="en-US" b="true" sz="2925" spc="-125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Contactez-nous pour une consultation gratuite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433186" y="3072972"/>
            <a:ext cx="9421627" cy="648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215"/>
              </a:lnSpc>
              <a:spcBef>
                <a:spcPct val="0"/>
              </a:spcBef>
            </a:pPr>
            <a:r>
              <a:rPr lang="en-US" b="true" sz="3725" spc="-160">
                <a:solidFill>
                  <a:srgbClr val="272C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Prenez le contrôle de votre avenir financier.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757287" y="5701189"/>
            <a:ext cx="2177545" cy="323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51"/>
              </a:lnSpc>
            </a:pPr>
            <a:r>
              <a:rPr lang="en-US" sz="2042" b="true">
                <a:solidFill>
                  <a:srgbClr val="051D64"/>
                </a:solidFill>
                <a:latin typeface="Roboto Bold"/>
                <a:ea typeface="Roboto Bold"/>
                <a:cs typeface="Roboto Bold"/>
                <a:sym typeface="Roboto Bold"/>
              </a:rPr>
              <a:t>+123-456-7890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757287" y="6662902"/>
            <a:ext cx="4459919" cy="330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51"/>
              </a:lnSpc>
            </a:pPr>
            <a:r>
              <a:rPr lang="en-US" sz="2042" b="true">
                <a:solidFill>
                  <a:srgbClr val="051D64"/>
                </a:solidFill>
                <a:latin typeface="Roboto Bold"/>
                <a:ea typeface="Roboto Bold"/>
                <a:cs typeface="Roboto Bold"/>
                <a:sym typeface="Roboto Bold"/>
              </a:rPr>
              <a:t>WWW.REALLYGREATSITE.COM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757287" y="7707093"/>
            <a:ext cx="4459919" cy="330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51"/>
              </a:lnSpc>
            </a:pPr>
            <a:r>
              <a:rPr lang="en-US" sz="2042" b="true">
                <a:solidFill>
                  <a:srgbClr val="272C57"/>
                </a:solidFill>
                <a:latin typeface="Roboto Bold"/>
                <a:ea typeface="Roboto Bold"/>
                <a:cs typeface="Roboto Bold"/>
                <a:sym typeface="Roboto Bold"/>
              </a:rPr>
              <a:t>123 ANYWHERE ST., ANY CITY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-238181" y="6555947"/>
            <a:ext cx="18764363" cy="5291550"/>
          </a:xfrm>
          <a:custGeom>
            <a:avLst/>
            <a:gdLst/>
            <a:ahLst/>
            <a:cxnLst/>
            <a:rect r="r" b="b" t="t" l="l"/>
            <a:pathLst>
              <a:path h="5291550" w="18764363">
                <a:moveTo>
                  <a:pt x="0" y="0"/>
                </a:moveTo>
                <a:lnTo>
                  <a:pt x="18764362" y="0"/>
                </a:lnTo>
                <a:lnTo>
                  <a:pt x="18764362" y="5291550"/>
                </a:lnTo>
                <a:lnTo>
                  <a:pt x="0" y="52915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DAHJZDAnnMo</dc:identifier>
  <dcterms:modified xsi:type="dcterms:W3CDTF">2011-08-01T06:04:30Z</dcterms:modified>
  <cp:revision>1</cp:revision>
  <dc:title>Présentation animé</dc:title>
</cp:coreProperties>
</file>